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26" d="100"/>
          <a:sy n="26" d="100"/>
        </p:scale>
        <p:origin x="2922" y="84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9054" y="13602592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nl-NL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Neem de natuur mee naar huis in je herinneringen of op je camera, niet in je bagage!</a:t>
            </a:r>
            <a:endParaRPr lang="fr-FR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HOUD DE NATUUR GEZOND,</a:t>
            </a:r>
            <a:br>
              <a:rPr lang="nl-nl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nl-nl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neem geen planten mee naar huis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06846C-E887-479A-A0CB-BBF5DF400BE4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33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2025-04-25T14:31:04Z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